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98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C0250-C132-4016-AFD5-B825C2565FF7}" type="datetimeFigureOut">
              <a:rPr lang="it-IT" smtClean="0"/>
              <a:t>21/06/2021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1D858-B1E8-47FD-929E-AFBF6819675D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C0250-C132-4016-AFD5-B825C2565FF7}" type="datetimeFigureOut">
              <a:rPr lang="it-IT" smtClean="0"/>
              <a:t>21/06/2021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1D858-B1E8-47FD-929E-AFBF6819675D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C0250-C132-4016-AFD5-B825C2565FF7}" type="datetimeFigureOut">
              <a:rPr lang="it-IT" smtClean="0"/>
              <a:t>21/06/2021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1D858-B1E8-47FD-929E-AFBF6819675D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C0250-C132-4016-AFD5-B825C2565FF7}" type="datetimeFigureOut">
              <a:rPr lang="it-IT" smtClean="0"/>
              <a:t>21/06/2021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1D858-B1E8-47FD-929E-AFBF6819675D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C0250-C132-4016-AFD5-B825C2565FF7}" type="datetimeFigureOut">
              <a:rPr lang="it-IT" smtClean="0"/>
              <a:t>21/06/2021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1D858-B1E8-47FD-929E-AFBF6819675D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C0250-C132-4016-AFD5-B825C2565FF7}" type="datetimeFigureOut">
              <a:rPr lang="it-IT" smtClean="0"/>
              <a:t>21/06/2021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1D858-B1E8-47FD-929E-AFBF6819675D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C0250-C132-4016-AFD5-B825C2565FF7}" type="datetimeFigureOut">
              <a:rPr lang="it-IT" smtClean="0"/>
              <a:t>21/06/2021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1D858-B1E8-47FD-929E-AFBF6819675D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C0250-C132-4016-AFD5-B825C2565FF7}" type="datetimeFigureOut">
              <a:rPr lang="it-IT" smtClean="0"/>
              <a:t>21/06/2021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1D858-B1E8-47FD-929E-AFBF6819675D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C0250-C132-4016-AFD5-B825C2565FF7}" type="datetimeFigureOut">
              <a:rPr lang="it-IT" smtClean="0"/>
              <a:t>21/06/2021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1D858-B1E8-47FD-929E-AFBF6819675D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C0250-C132-4016-AFD5-B825C2565FF7}" type="datetimeFigureOut">
              <a:rPr lang="it-IT" smtClean="0"/>
              <a:t>21/06/2021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1D858-B1E8-47FD-929E-AFBF6819675D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C0250-C132-4016-AFD5-B825C2565FF7}" type="datetimeFigureOut">
              <a:rPr lang="it-IT" smtClean="0"/>
              <a:t>21/06/2021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1D858-B1E8-47FD-929E-AFBF6819675D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7C0250-C132-4016-AFD5-B825C2565FF7}" type="datetimeFigureOut">
              <a:rPr lang="it-IT" smtClean="0"/>
              <a:t>21/06/2021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D858-B1E8-47FD-929E-AFBF6819675D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video" Target="file:///C:\Users\anton\Documents\rd21062021_151933.mp4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rd21062021_151933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Presentazione su schermo (4:3)</PresentationFormat>
  <Paragraphs>0</Paragraphs>
  <Slides>1</Slides>
  <Notes>0</Notes>
  <HiddenSlides>0</HiddenSlides>
  <MMClips>1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Tema di Office</vt:lpstr>
      <vt:lpstr>Diapositiva 1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anton</dc:creator>
  <cp:lastModifiedBy>anton</cp:lastModifiedBy>
  <cp:revision>1</cp:revision>
  <dcterms:created xsi:type="dcterms:W3CDTF">2021-06-21T14:06:29Z</dcterms:created>
  <dcterms:modified xsi:type="dcterms:W3CDTF">2021-06-21T14:11:22Z</dcterms:modified>
</cp:coreProperties>
</file>