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74" r:id="rId5"/>
    <p:sldId id="276" r:id="rId6"/>
    <p:sldId id="277" r:id="rId7"/>
    <p:sldId id="279" r:id="rId8"/>
    <p:sldId id="283" r:id="rId9"/>
    <p:sldId id="284" r:id="rId10"/>
    <p:sldId id="286" r:id="rId11"/>
    <p:sldId id="287" r:id="rId12"/>
    <p:sldId id="288" r:id="rId13"/>
    <p:sldId id="289" r:id="rId14"/>
    <p:sldId id="290" r:id="rId15"/>
    <p:sldId id="29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00"/>
    <a:srgbClr val="FF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75" autoAdjust="0"/>
    <p:restoredTop sz="94624" autoAdjust="0"/>
  </p:normalViewPr>
  <p:slideViewPr>
    <p:cSldViewPr>
      <p:cViewPr>
        <p:scale>
          <a:sx n="60" d="100"/>
          <a:sy n="60" d="100"/>
        </p:scale>
        <p:origin x="-1590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3F753-09DE-40F0-B5E4-759D76B25272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DE6F-A8EA-4900-B805-438A9943725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BDE6F-A8EA-4900-B805-438A9943725F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BDE6F-A8EA-4900-B805-438A9943725F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BDE6F-A8EA-4900-B805-438A9943725F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BDE6F-A8EA-4900-B805-438A9943725F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C78BB-93AF-42D4-8940-641FE91FB44F}" type="datetimeFigureOut">
              <a:rPr lang="it-IT" smtClean="0"/>
              <a:pPr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A75F-398E-40F4-A568-47C0381D961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ut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>
          <a:xfrm>
            <a:off x="357158" y="5857844"/>
            <a:ext cx="7786742" cy="100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000" b="1" i="1" dirty="0" smtClean="0">
                <a:solidFill>
                  <a:srgbClr val="00B050"/>
                </a:solidFill>
              </a:rPr>
              <a:t>Via del Lagaccio, 3 </a:t>
            </a:r>
          </a:p>
          <a:p>
            <a:pPr algn="ctr">
              <a:spcBef>
                <a:spcPct val="0"/>
              </a:spcBef>
              <a:defRPr/>
            </a:pPr>
            <a:r>
              <a:rPr lang="it-IT" sz="2000" b="1" i="1" dirty="0" smtClean="0">
                <a:solidFill>
                  <a:srgbClr val="00B050"/>
                </a:solidFill>
                <a:latin typeface="Comic Sans MS" pitchFamily="66" charset="0"/>
                <a:ea typeface="+mj-ea"/>
                <a:cs typeface="+mj-cs"/>
              </a:rPr>
              <a:t>53016 </a:t>
            </a:r>
            <a:r>
              <a:rPr lang="it-IT" sz="2000" b="1" i="1" dirty="0" err="1" smtClean="0">
                <a:solidFill>
                  <a:srgbClr val="00B050"/>
                </a:solidFill>
                <a:latin typeface="Comic Sans MS" pitchFamily="66" charset="0"/>
                <a:ea typeface="+mj-ea"/>
                <a:cs typeface="+mj-cs"/>
              </a:rPr>
              <a:t>Casciano</a:t>
            </a:r>
            <a:r>
              <a:rPr lang="it-IT" sz="2000" b="1" i="1" dirty="0" smtClean="0">
                <a:solidFill>
                  <a:srgbClr val="00B050"/>
                </a:solidFill>
                <a:latin typeface="Comic Sans MS" pitchFamily="66" charset="0"/>
                <a:ea typeface="+mj-ea"/>
                <a:cs typeface="+mj-cs"/>
              </a:rPr>
              <a:t> di </a:t>
            </a:r>
            <a:r>
              <a:rPr lang="it-IT" sz="2000" b="1" i="1" dirty="0" err="1" smtClean="0">
                <a:solidFill>
                  <a:srgbClr val="00B050"/>
                </a:solidFill>
                <a:latin typeface="Comic Sans MS" pitchFamily="66" charset="0"/>
                <a:ea typeface="+mj-ea"/>
                <a:cs typeface="+mj-cs"/>
              </a:rPr>
              <a:t>Murlo</a:t>
            </a:r>
            <a:r>
              <a:rPr lang="it-IT" sz="2000" b="1" i="1" dirty="0" smtClean="0">
                <a:solidFill>
                  <a:srgbClr val="00B050"/>
                </a:solidFill>
                <a:latin typeface="Comic Sans MS" pitchFamily="66" charset="0"/>
                <a:ea typeface="+mj-ea"/>
                <a:cs typeface="+mj-cs"/>
              </a:rPr>
              <a:t> (SI)</a:t>
            </a:r>
            <a:endParaRPr lang="it-IT" sz="2000" b="1" dirty="0" smtClean="0">
              <a:solidFill>
                <a:srgbClr val="00B05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2" y="-24"/>
            <a:ext cx="9144000" cy="224676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it-IT" sz="7000" b="1" cap="none" spc="0" dirty="0" smtClean="0">
                <a:ln w="31550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Scuola dell’Infanzia </a:t>
            </a:r>
            <a:r>
              <a:rPr lang="it-IT" sz="7000" b="1" cap="none" spc="0" dirty="0" err="1" smtClean="0">
                <a:ln w="31550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Casciano</a:t>
            </a:r>
            <a:r>
              <a:rPr lang="it-IT" sz="7000" b="1" cap="none" spc="0" dirty="0" smtClean="0">
                <a:ln w="31550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di </a:t>
            </a:r>
            <a:r>
              <a:rPr lang="it-IT" sz="7000" b="1" cap="none" spc="0" dirty="0" err="1" smtClean="0">
                <a:ln w="31550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Murlo</a:t>
            </a:r>
            <a:endParaRPr lang="it-IT" sz="7000" b="1" cap="none" spc="0" dirty="0">
              <a:ln w="31550" cmpd="sng">
                <a:solidFill>
                  <a:srgbClr val="FFCC00"/>
                </a:solidFill>
                <a:prstDash val="solid"/>
              </a:ln>
              <a:solidFill>
                <a:srgbClr val="FFCC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8" name="Immagine 7" descr="IMG_20210608_125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2214554"/>
            <a:ext cx="5286412" cy="375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4282" y="557079"/>
            <a:ext cx="86439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Laboratori Espressivi</a:t>
            </a:r>
          </a:p>
        </p:txBody>
      </p:sp>
      <p:pic>
        <p:nvPicPr>
          <p:cNvPr id="3074" name="Picture 2" descr="C:\Users\michela\Desktop\video scuola\IMG_20210317_101416.jpg"/>
          <p:cNvPicPr>
            <a:picLocks noChangeAspect="1" noChangeArrowheads="1"/>
          </p:cNvPicPr>
          <p:nvPr/>
        </p:nvPicPr>
        <p:blipFill>
          <a:blip r:embed="rId3" cstate="print"/>
          <a:srcRect l="3150" t="8635" r="15574" b="12987"/>
          <a:stretch>
            <a:fillRect/>
          </a:stretch>
        </p:blipFill>
        <p:spPr bwMode="auto">
          <a:xfrm>
            <a:off x="214282" y="1500175"/>
            <a:ext cx="3143272" cy="2273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michela\Desktop\video scuola\IMG_20201204_112705.jpg"/>
          <p:cNvPicPr>
            <a:picLocks noChangeAspect="1" noChangeArrowheads="1"/>
          </p:cNvPicPr>
          <p:nvPr/>
        </p:nvPicPr>
        <p:blipFill>
          <a:blip r:embed="rId4" cstate="print"/>
          <a:srcRect l="3444" t="6602" r="11122"/>
          <a:stretch>
            <a:fillRect/>
          </a:stretch>
        </p:blipFill>
        <p:spPr bwMode="auto">
          <a:xfrm rot="5400000">
            <a:off x="6614614" y="4328616"/>
            <a:ext cx="2058405" cy="3000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michela\Desktop\video scuola\IMG_20210608_144218.jpg"/>
          <p:cNvPicPr>
            <a:picLocks noChangeAspect="1" noChangeArrowheads="1"/>
          </p:cNvPicPr>
          <p:nvPr/>
        </p:nvPicPr>
        <p:blipFill>
          <a:blip r:embed="rId5" cstate="print"/>
          <a:srcRect t="15322" b="20413"/>
          <a:stretch>
            <a:fillRect/>
          </a:stretch>
        </p:blipFill>
        <p:spPr bwMode="auto">
          <a:xfrm rot="2197136">
            <a:off x="3435640" y="2878926"/>
            <a:ext cx="2774844" cy="2377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michela\Desktop\video scuola\IMG-20210603-WA0006.jpg"/>
          <p:cNvPicPr>
            <a:picLocks noChangeAspect="1" noChangeArrowheads="1"/>
          </p:cNvPicPr>
          <p:nvPr/>
        </p:nvPicPr>
        <p:blipFill>
          <a:blip r:embed="rId6" cstate="print"/>
          <a:srcRect t="10416" r="2124"/>
          <a:stretch>
            <a:fillRect/>
          </a:stretch>
        </p:blipFill>
        <p:spPr bwMode="auto">
          <a:xfrm>
            <a:off x="285720" y="4429132"/>
            <a:ext cx="3287796" cy="2256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Users\michela\Desktop\video scuola\IMG-20210603-WA0005.jpg"/>
          <p:cNvPicPr>
            <a:picLocks noChangeAspect="1" noChangeArrowheads="1"/>
          </p:cNvPicPr>
          <p:nvPr/>
        </p:nvPicPr>
        <p:blipFill>
          <a:blip r:embed="rId7" cstate="print"/>
          <a:srcRect r="2856" b="2669"/>
          <a:stretch>
            <a:fillRect/>
          </a:stretch>
        </p:blipFill>
        <p:spPr bwMode="auto">
          <a:xfrm>
            <a:off x="5857884" y="1428736"/>
            <a:ext cx="2965698" cy="222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C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14348" y="557079"/>
            <a:ext cx="76438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Il Momento del Pranzo</a:t>
            </a:r>
          </a:p>
        </p:txBody>
      </p:sp>
      <p:pic>
        <p:nvPicPr>
          <p:cNvPr id="4098" name="Picture 2" descr="C:\Users\michela\Desktop\video scuola\IMG-20210603-WA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946661"/>
            <a:ext cx="6215106" cy="4339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14348" y="557079"/>
            <a:ext cx="76438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Il Dormitorio</a:t>
            </a:r>
          </a:p>
        </p:txBody>
      </p:sp>
      <p:pic>
        <p:nvPicPr>
          <p:cNvPr id="5122" name="Picture 2" descr="C:\Users\michela\Desktop\video scuola\IMG-20210603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725" y="1928802"/>
            <a:ext cx="7024737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14348" y="557079"/>
            <a:ext cx="76438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La Palestra</a:t>
            </a:r>
          </a:p>
        </p:txBody>
      </p:sp>
      <p:pic>
        <p:nvPicPr>
          <p:cNvPr id="8" name="Picture 2" descr="C:\Users\michela\Desktop\video scuola\IMG_20210603_113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8464" y="2000240"/>
            <a:ext cx="6365370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14348" y="557079"/>
            <a:ext cx="76438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Il Bagno</a:t>
            </a:r>
          </a:p>
        </p:txBody>
      </p:sp>
      <p:pic>
        <p:nvPicPr>
          <p:cNvPr id="7170" name="Picture 2" descr="C:\Users\michela\Desktop\video scuola\IMG_20210603_1137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4381528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michela\Desktop\video scuola\IMG_20210603_113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143116"/>
            <a:ext cx="361952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14348" y="557079"/>
            <a:ext cx="76438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Il Giardino</a:t>
            </a:r>
          </a:p>
        </p:txBody>
      </p:sp>
      <p:pic>
        <p:nvPicPr>
          <p:cNvPr id="8194" name="Picture 2" descr="C:\Users\michela\Desktop\video scuola\IMG_20210615_1547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428736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michela\Desktop\video scuola\IMG-20210601-WA0009.jpg"/>
          <p:cNvPicPr>
            <a:picLocks noChangeAspect="1" noChangeArrowheads="1"/>
          </p:cNvPicPr>
          <p:nvPr/>
        </p:nvPicPr>
        <p:blipFill>
          <a:blip r:embed="rId3"/>
          <a:srcRect l="7056" b="22609"/>
          <a:stretch>
            <a:fillRect/>
          </a:stretch>
        </p:blipFill>
        <p:spPr bwMode="auto">
          <a:xfrm>
            <a:off x="6643702" y="2143116"/>
            <a:ext cx="2145043" cy="3175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Users\michela\Desktop\video scuola\IMG-20210603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972140"/>
            <a:ext cx="2428892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Users\michela\Desktop\video scuola\IMG_20210601_1447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4339834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vale 9"/>
          <p:cNvSpPr/>
          <p:nvPr/>
        </p:nvSpPr>
        <p:spPr>
          <a:xfrm>
            <a:off x="7715272" y="2857496"/>
            <a:ext cx="357190" cy="428628"/>
          </a:xfrm>
          <a:prstGeom prst="ellipse">
            <a:avLst/>
          </a:prstGeom>
          <a:solidFill>
            <a:srgbClr val="FFCCCC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428596" y="4143380"/>
            <a:ext cx="357190" cy="428628"/>
          </a:xfrm>
          <a:prstGeom prst="ellipse">
            <a:avLst/>
          </a:prstGeom>
          <a:solidFill>
            <a:srgbClr val="FFCCCC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285720" y="3857628"/>
            <a:ext cx="357190" cy="428628"/>
          </a:xfrm>
          <a:prstGeom prst="ellipse">
            <a:avLst/>
          </a:prstGeom>
          <a:solidFill>
            <a:srgbClr val="FFCCCC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571472" y="3500438"/>
            <a:ext cx="357190" cy="428628"/>
          </a:xfrm>
          <a:prstGeom prst="ellipse">
            <a:avLst/>
          </a:prstGeom>
          <a:solidFill>
            <a:srgbClr val="FFCCCC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1785918" y="3571876"/>
            <a:ext cx="357190" cy="428628"/>
          </a:xfrm>
          <a:prstGeom prst="ellipse">
            <a:avLst/>
          </a:prstGeom>
          <a:solidFill>
            <a:srgbClr val="FFCCCC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57158" y="357167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</a:rPr>
              <a:t>IL PERSONALE</a:t>
            </a:r>
            <a:endParaRPr lang="it-IT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5" name="Immagine 4" descr="IMG-20210603-WA0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071546"/>
            <a:ext cx="6477013" cy="485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C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428596" y="400931"/>
            <a:ext cx="83582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B050"/>
                </a:solidFill>
                <a:latin typeface="Comic Sans MS" pitchFamily="66" charset="0"/>
              </a:rPr>
              <a:t>BENVENUTI!</a:t>
            </a:r>
          </a:p>
          <a:p>
            <a:pPr algn="ctr"/>
            <a:endParaRPr lang="it-IT" sz="28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algn="ctr"/>
            <a:r>
              <a:rPr lang="it-IT" sz="2800" b="1" dirty="0" smtClean="0">
                <a:solidFill>
                  <a:srgbClr val="00B050"/>
                </a:solidFill>
                <a:latin typeface="Comic Sans MS" pitchFamily="66" charset="0"/>
              </a:rPr>
              <a:t>Spazi dedicati all’accoglienza</a:t>
            </a:r>
          </a:p>
        </p:txBody>
      </p:sp>
      <p:pic>
        <p:nvPicPr>
          <p:cNvPr id="1026" name="Picture 2" descr="C:\Users\michela\Desktop\video scuola\IMG_20210603_113308.jpg"/>
          <p:cNvPicPr>
            <a:picLocks noChangeAspect="1" noChangeArrowheads="1"/>
          </p:cNvPicPr>
          <p:nvPr/>
        </p:nvPicPr>
        <p:blipFill>
          <a:blip r:embed="rId2" cstate="print"/>
          <a:srcRect r="15088" b="22205"/>
          <a:stretch>
            <a:fillRect/>
          </a:stretch>
        </p:blipFill>
        <p:spPr bwMode="auto">
          <a:xfrm rot="10800000" flipV="1">
            <a:off x="4786314" y="2321473"/>
            <a:ext cx="4002993" cy="2750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michela\Downloads\IMG_20210603_112906.jpg"/>
          <p:cNvPicPr>
            <a:picLocks noChangeAspect="1" noChangeArrowheads="1"/>
          </p:cNvPicPr>
          <p:nvPr/>
        </p:nvPicPr>
        <p:blipFill>
          <a:blip r:embed="rId3" cstate="print"/>
          <a:srcRect l="2502" r="16728" b="11939"/>
          <a:stretch>
            <a:fillRect/>
          </a:stretch>
        </p:blipFill>
        <p:spPr bwMode="auto">
          <a:xfrm rot="10800000" flipV="1">
            <a:off x="412478" y="2143116"/>
            <a:ext cx="3873770" cy="3167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57158" y="571480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</a:rPr>
              <a:t>Le nostre aule</a:t>
            </a:r>
          </a:p>
          <a:p>
            <a:pPr algn="ctr"/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</a:rPr>
              <a:t>3 anni</a:t>
            </a:r>
            <a:endParaRPr lang="it-IT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9" name="Picture 2" descr="C:\Users\michela\Desktop\video scuola\IMG_20210603_1133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3545" y="2000240"/>
            <a:ext cx="5524537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57158" y="571480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</a:rPr>
              <a:t>Le nostre aule</a:t>
            </a:r>
          </a:p>
          <a:p>
            <a:pPr algn="ctr"/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</a:rPr>
              <a:t>4 anni</a:t>
            </a:r>
            <a:endParaRPr lang="it-IT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michela\Desktop\video scuola\IMG_20210603_113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428866"/>
            <a:ext cx="3714776" cy="2786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michela\Desktop\video scuola\IMG_20210603_113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047864"/>
            <a:ext cx="2643206" cy="352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7158" y="571480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</a:rPr>
              <a:t>Le nostre aule</a:t>
            </a:r>
          </a:p>
          <a:p>
            <a:pPr algn="ctr"/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</a:rPr>
              <a:t>5 anni</a:t>
            </a:r>
            <a:endParaRPr lang="it-IT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michela\Desktop\video scuola\IMG_20210603_1128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285992"/>
            <a:ext cx="5286412" cy="3964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85720" y="500042"/>
            <a:ext cx="85725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SPAZI </a:t>
            </a:r>
            <a:r>
              <a:rPr lang="it-IT" sz="4600" b="1" dirty="0" err="1" smtClean="0">
                <a:solidFill>
                  <a:srgbClr val="00B050"/>
                </a:solidFill>
                <a:latin typeface="Comic Sans MS" pitchFamily="66" charset="0"/>
              </a:rPr>
              <a:t>DEDICATI…</a:t>
            </a:r>
            <a:endParaRPr lang="it-IT" sz="46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Il gioco del far finta</a:t>
            </a:r>
          </a:p>
        </p:txBody>
      </p:sp>
      <p:pic>
        <p:nvPicPr>
          <p:cNvPr id="3074" name="Picture 2" descr="C:\Users\michela\Desktop\video scuola\IMG_20210603_113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85992"/>
            <a:ext cx="5219261" cy="39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michela\Desktop\video scuola\IMG_20210429_1507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500306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" y="-71462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57158" y="571480"/>
            <a:ext cx="84296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Angolo della lettura</a:t>
            </a:r>
            <a:endParaRPr lang="it-IT" sz="4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4098" name="Picture 2" descr="C:\Users\michela\Desktop\video scuola\IMG-20210603-WA0013.jpg"/>
          <p:cNvPicPr>
            <a:picLocks noChangeAspect="1" noChangeArrowheads="1"/>
          </p:cNvPicPr>
          <p:nvPr/>
        </p:nvPicPr>
        <p:blipFill>
          <a:blip r:embed="rId3"/>
          <a:srcRect t="9504" b="8764"/>
          <a:stretch>
            <a:fillRect/>
          </a:stretch>
        </p:blipFill>
        <p:spPr bwMode="auto">
          <a:xfrm>
            <a:off x="928662" y="1428736"/>
            <a:ext cx="281880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michela\Desktop\video scuola\Screenshot_20200506_161433_com.instagram.android.jpg"/>
          <p:cNvPicPr>
            <a:picLocks noChangeAspect="1" noChangeArrowheads="1"/>
          </p:cNvPicPr>
          <p:nvPr/>
        </p:nvPicPr>
        <p:blipFill>
          <a:blip r:embed="rId4" cstate="print"/>
          <a:srcRect t="31551" r="13827" b="34515"/>
          <a:stretch>
            <a:fillRect/>
          </a:stretch>
        </p:blipFill>
        <p:spPr bwMode="auto">
          <a:xfrm>
            <a:off x="4500562" y="1500174"/>
            <a:ext cx="357983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michela\Desktop\video scuola\IMG-20210513-WA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761586"/>
            <a:ext cx="3600000" cy="202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214546" y="557079"/>
            <a:ext cx="50720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B050"/>
                </a:solidFill>
                <a:latin typeface="Comic Sans MS" pitchFamily="66" charset="0"/>
              </a:rPr>
              <a:t>Angolo Musicale</a:t>
            </a:r>
          </a:p>
        </p:txBody>
      </p:sp>
      <p:pic>
        <p:nvPicPr>
          <p:cNvPr id="2050" name="Picture 2" descr="C:\Users\michela\Desktop\video scuola\IMG_20210428_120155.jpg"/>
          <p:cNvPicPr>
            <a:picLocks noChangeAspect="1" noChangeArrowheads="1"/>
          </p:cNvPicPr>
          <p:nvPr/>
        </p:nvPicPr>
        <p:blipFill>
          <a:blip r:embed="rId3" cstate="print"/>
          <a:srcRect l="8588" t="6096" b="14657"/>
          <a:stretch>
            <a:fillRect/>
          </a:stretch>
        </p:blipFill>
        <p:spPr bwMode="auto">
          <a:xfrm>
            <a:off x="385983" y="1757826"/>
            <a:ext cx="3114447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michela\Desktop\video scuola\IMG_20210428_1027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857620" y="2643182"/>
            <a:ext cx="4984668" cy="3738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70</Words>
  <Application>Microsoft Office PowerPoint</Application>
  <PresentationFormat>Presentazione su schermo (4:3)</PresentationFormat>
  <Paragraphs>27</Paragraphs>
  <Slides>15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piccolissimo Bruco Maisazio</dc:title>
  <dc:creator>michela</dc:creator>
  <cp:lastModifiedBy>michela</cp:lastModifiedBy>
  <cp:revision>67</cp:revision>
  <dcterms:created xsi:type="dcterms:W3CDTF">2020-04-17T16:46:43Z</dcterms:created>
  <dcterms:modified xsi:type="dcterms:W3CDTF">2021-06-15T16:44:50Z</dcterms:modified>
</cp:coreProperties>
</file>